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1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2" name="Shape 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1" name="Shape 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8" name="Shape 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5" name="Shape 1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2" name="Shape 1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0" name="Shape 2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7" name="Shape 2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/>
          <p:nvPr/>
        </p:nvSpPr>
        <p:spPr>
          <a:xfrm>
            <a:off y="0" x="4724400"/>
            <a:ext cy="5140547" cx="3012140"/>
          </a:xfrm>
          <a:custGeom>
            <a:pathLst>
              <a:path w="3012141" extrusionOk="0" h="6854064">
                <a:moveTo>
                  <a:pt y="0" x="2623817"/>
                </a:moveTo>
                <a:lnTo>
                  <a:pt y="608783" x="2791741"/>
                </a:lnTo>
                <a:lnTo>
                  <a:pt y="1301537" x="1826176"/>
                </a:lnTo>
                <a:lnTo>
                  <a:pt y="2466623" x="2130539"/>
                </a:lnTo>
                <a:lnTo>
                  <a:pt y="3190866" x="1175470"/>
                </a:lnTo>
                <a:lnTo>
                  <a:pt y="4355952" x="1469337"/>
                </a:lnTo>
                <a:lnTo>
                  <a:pt y="5080194" x="493277"/>
                </a:lnTo>
                <a:lnTo>
                  <a:pt y="6255776" x="808135"/>
                </a:lnTo>
                <a:lnTo>
                  <a:pt y="6854064" x="0"/>
                </a:lnTo>
                <a:lnTo>
                  <a:pt y="6854064" x="388325"/>
                </a:lnTo>
                <a:lnTo>
                  <a:pt y="6308258" x="1007545"/>
                </a:lnTo>
                <a:lnTo>
                  <a:pt y="5122179" x="713678"/>
                </a:lnTo>
                <a:lnTo>
                  <a:pt y="4408433" x="1679242"/>
                </a:lnTo>
                <a:lnTo>
                  <a:pt y="3232851" x="1364384"/>
                </a:lnTo>
                <a:lnTo>
                  <a:pt y="2498112" x="2361435"/>
                </a:lnTo>
                <a:lnTo>
                  <a:pt y="1343522" x="2015091"/>
                </a:lnTo>
                <a:lnTo>
                  <a:pt y="608783" x="3012141"/>
                </a:lnTo>
                <a:lnTo>
                  <a:pt y="0" x="2833722"/>
                </a:lnTo>
              </a:path>
            </a:pathLst>
          </a:custGeom>
          <a:solidFill>
            <a:schemeClr val="dk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grpSp>
        <p:nvGrpSpPr>
          <p:cNvPr id="10" name="Shape 10"/>
          <p:cNvGrpSpPr/>
          <p:nvPr/>
        </p:nvGrpSpPr>
        <p:grpSpPr>
          <a:xfrm>
            <a:off y="0" x="4571999"/>
            <a:ext cy="5143499" cx="4546600"/>
            <a:chOff y="0" x="1447"/>
            <a:chExt cy="4319" cx="2863"/>
          </a:xfrm>
        </p:grpSpPr>
        <p:sp>
          <p:nvSpPr>
            <p:cNvPr id="11" name="Shape 11"/>
            <p:cNvSpPr/>
            <p:nvPr/>
          </p:nvSpPr>
          <p:spPr>
            <a:xfrm>
              <a:off y="0" x="1447"/>
              <a:ext cy="4319" cx="1885"/>
            </a:xfrm>
            <a:custGeom>
              <a:pathLst>
                <a:path w="1886" extrusionOk="0" h="4320">
                  <a:moveTo>
                    <a:pt y="0" x="1719"/>
                  </a:moveTo>
                  <a:lnTo>
                    <a:pt y="357" x="1813"/>
                  </a:lnTo>
                  <a:lnTo>
                    <a:pt y="805" x="1194"/>
                  </a:lnTo>
                  <a:lnTo>
                    <a:pt y="1544" x="1393"/>
                  </a:lnTo>
                  <a:lnTo>
                    <a:pt y="1991" x="777"/>
                  </a:lnTo>
                  <a:lnTo>
                    <a:pt y="2734" x="972"/>
                  </a:lnTo>
                  <a:lnTo>
                    <a:pt y="3178" x="355"/>
                  </a:lnTo>
                  <a:lnTo>
                    <a:pt y="3921" x="554"/>
                  </a:lnTo>
                  <a:lnTo>
                    <a:pt y="4320" x="0"/>
                  </a:lnTo>
                  <a:lnTo>
                    <a:pt y="4320" x="109"/>
                  </a:lnTo>
                  <a:lnTo>
                    <a:pt y="3948" x="623"/>
                  </a:lnTo>
                  <a:lnTo>
                    <a:pt y="3205" x="430"/>
                  </a:lnTo>
                  <a:lnTo>
                    <a:pt y="2761" x="1045"/>
                  </a:lnTo>
                  <a:lnTo>
                    <a:pt y="2018" x="850"/>
                  </a:lnTo>
                  <a:lnTo>
                    <a:pt y="1572" x="1468"/>
                  </a:lnTo>
                  <a:lnTo>
                    <a:pt y="830" x="1271"/>
                  </a:lnTo>
                  <a:lnTo>
                    <a:pt y="386" x="1886"/>
                  </a:lnTo>
                  <a:lnTo>
                    <a:pt y="0" x="1788"/>
                  </a:lnTo>
                  <a:lnTo>
                    <a:pt y="0" x="1719"/>
                  </a:lnTo>
                  <a:close/>
                </a:path>
              </a:pathLst>
            </a:custGeom>
            <a:solidFill>
              <a:srgbClr val="A64129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2" name="Shape 12"/>
            <p:cNvSpPr/>
            <p:nvPr/>
          </p:nvSpPr>
          <p:spPr>
            <a:xfrm>
              <a:off y="0" x="1559"/>
              <a:ext cy="4319" cx="1978"/>
            </a:xfrm>
            <a:custGeom>
              <a:pathLst>
                <a:path w="1979" extrusionOk="0" h="4320">
                  <a:moveTo>
                    <a:pt y="0" x="1673"/>
                  </a:moveTo>
                  <a:lnTo>
                    <a:pt y="382" x="1777"/>
                  </a:lnTo>
                  <a:lnTo>
                    <a:pt y="830" x="1160"/>
                  </a:lnTo>
                  <a:lnTo>
                    <a:pt y="1570" x="1357"/>
                  </a:lnTo>
                  <a:lnTo>
                    <a:pt y="2016" x="743"/>
                  </a:lnTo>
                  <a:lnTo>
                    <a:pt y="2759" x="936"/>
                  </a:lnTo>
                  <a:lnTo>
                    <a:pt y="3204" x="319"/>
                  </a:lnTo>
                  <a:lnTo>
                    <a:pt y="3947" x="517"/>
                  </a:lnTo>
                  <a:lnTo>
                    <a:pt y="4320" x="0"/>
                  </a:lnTo>
                  <a:lnTo>
                    <a:pt y="4320" x="304"/>
                  </a:lnTo>
                  <a:lnTo>
                    <a:pt y="4025" x="717"/>
                  </a:lnTo>
                  <a:lnTo>
                    <a:pt y="3280" x="521"/>
                  </a:lnTo>
                  <a:lnTo>
                    <a:pt y="2836" x="1136"/>
                  </a:lnTo>
                  <a:lnTo>
                    <a:pt y="2093" x="941"/>
                  </a:lnTo>
                  <a:lnTo>
                    <a:pt y="1648" x="1559"/>
                  </a:lnTo>
                  <a:lnTo>
                    <a:pt y="905" x="1362"/>
                  </a:lnTo>
                  <a:lnTo>
                    <a:pt y="461" x="1979"/>
                  </a:lnTo>
                  <a:lnTo>
                    <a:pt y="0" x="1859"/>
                  </a:lnTo>
                  <a:lnTo>
                    <a:pt y="0" x="1673"/>
                  </a:lnTo>
                  <a:close/>
                </a:path>
              </a:pathLst>
            </a:custGeom>
            <a:solidFill>
              <a:srgbClr val="384452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3" name="Shape 13"/>
            <p:cNvSpPr/>
            <p:nvPr/>
          </p:nvSpPr>
          <p:spPr>
            <a:xfrm>
              <a:off y="0" x="2090"/>
              <a:ext cy="4319" cx="1805"/>
            </a:xfrm>
            <a:custGeom>
              <a:pathLst>
                <a:path w="1806" extrusionOk="0" h="4320">
                  <a:moveTo>
                    <a:pt y="0" x="1462"/>
                  </a:moveTo>
                  <a:lnTo>
                    <a:pt y="510" x="1604"/>
                  </a:lnTo>
                  <a:lnTo>
                    <a:pt y="958" x="987"/>
                  </a:lnTo>
                  <a:lnTo>
                    <a:pt y="1696" x="1183"/>
                  </a:lnTo>
                  <a:lnTo>
                    <a:pt y="2142" x="570"/>
                  </a:lnTo>
                  <a:lnTo>
                    <a:pt y="2885" x="764"/>
                  </a:lnTo>
                  <a:lnTo>
                    <a:pt y="3329" x="147"/>
                  </a:lnTo>
                  <a:lnTo>
                    <a:pt y="4072" x="344"/>
                  </a:lnTo>
                  <a:lnTo>
                    <a:pt y="4320" x="0"/>
                  </a:lnTo>
                  <a:lnTo>
                    <a:pt y="4320" x="304"/>
                  </a:lnTo>
                  <a:lnTo>
                    <a:pt y="4151" x="544"/>
                  </a:lnTo>
                  <a:lnTo>
                    <a:pt y="3406" x="349"/>
                  </a:lnTo>
                  <a:lnTo>
                    <a:pt y="2961" x="965"/>
                  </a:lnTo>
                  <a:lnTo>
                    <a:pt y="2220" x="768"/>
                  </a:lnTo>
                  <a:lnTo>
                    <a:pt y="1776" x="1385"/>
                  </a:lnTo>
                  <a:lnTo>
                    <a:pt y="1031" x="1189"/>
                  </a:lnTo>
                  <a:lnTo>
                    <a:pt y="586" x="1806"/>
                  </a:lnTo>
                  <a:lnTo>
                    <a:pt y="0" x="1647"/>
                  </a:lnTo>
                  <a:lnTo>
                    <a:pt y="0" x="1462"/>
                  </a:lnTo>
                  <a:close/>
                </a:path>
              </a:pathLst>
            </a:custGeom>
            <a:solidFill>
              <a:srgbClr val="F68C1F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4" name="Shape 14"/>
            <p:cNvSpPr/>
            <p:nvPr/>
          </p:nvSpPr>
          <p:spPr>
            <a:xfrm>
              <a:off y="0" x="2463"/>
              <a:ext cy="4319" cx="1847"/>
            </a:xfrm>
            <a:custGeom>
              <a:pathLst>
                <a:path w="1848" extrusionOk="0" h="4320">
                  <a:moveTo>
                    <a:pt y="0" x="1311"/>
                  </a:moveTo>
                  <a:lnTo>
                    <a:pt y="606" x="1475"/>
                  </a:lnTo>
                  <a:lnTo>
                    <a:pt y="1055" x="856"/>
                  </a:lnTo>
                  <a:lnTo>
                    <a:pt y="1794" x="1054"/>
                  </a:lnTo>
                  <a:lnTo>
                    <a:pt y="2240" x="439"/>
                  </a:lnTo>
                  <a:lnTo>
                    <a:pt y="2981" x="634"/>
                  </a:lnTo>
                  <a:lnTo>
                    <a:pt y="3428" x="16"/>
                  </a:lnTo>
                  <a:lnTo>
                    <a:pt y="4169" x="215"/>
                  </a:lnTo>
                  <a:lnTo>
                    <a:pt y="4320" x="0"/>
                  </a:lnTo>
                  <a:lnTo>
                    <a:pt y="4320" x="570"/>
                  </a:lnTo>
                  <a:lnTo>
                    <a:pt y="4304" x="584"/>
                  </a:lnTo>
                  <a:lnTo>
                    <a:pt y="3570" x="391"/>
                  </a:lnTo>
                  <a:lnTo>
                    <a:pt y="3118" x="1005"/>
                  </a:lnTo>
                  <a:lnTo>
                    <a:pt y="2380" x="810"/>
                  </a:lnTo>
                  <a:lnTo>
                    <a:pt y="1936" x="1422"/>
                  </a:lnTo>
                  <a:lnTo>
                    <a:pt y="1193" x="1229"/>
                  </a:lnTo>
                  <a:lnTo>
                    <a:pt y="743" x="1848"/>
                  </a:lnTo>
                  <a:lnTo>
                    <a:pt y="0" x="1650"/>
                  </a:lnTo>
                  <a:lnTo>
                    <a:pt y="0" x="1311"/>
                  </a:lnTo>
                  <a:close/>
                </a:path>
              </a:pathLst>
            </a:custGeom>
            <a:solidFill>
              <a:srgbClr val="A4BDC0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</p:grpSp>
      <p:sp>
        <p:nvSpPr>
          <p:cNvPr id="15" name="Shape 15"/>
          <p:cNvSpPr txBox="1"/>
          <p:nvPr>
            <p:ph type="ctrTitle"/>
          </p:nvPr>
        </p:nvSpPr>
        <p:spPr>
          <a:xfrm>
            <a:off y="746438" x="685800"/>
            <a:ext cy="1158600" cx="52587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indent="304800">
              <a:buSzPct val="100000"/>
              <a:defRPr sz="4800"/>
            </a:lvl1pPr>
            <a:lvl2pPr indent="304800">
              <a:buSzPct val="100000"/>
              <a:defRPr sz="4800"/>
            </a:lvl2pPr>
            <a:lvl3pPr indent="304800">
              <a:buSzPct val="100000"/>
              <a:defRPr sz="4800"/>
            </a:lvl3pPr>
            <a:lvl4pPr indent="304800">
              <a:buSzPct val="100000"/>
              <a:defRPr sz="4800"/>
            </a:lvl4pPr>
            <a:lvl5pPr indent="304800">
              <a:buSzPct val="100000"/>
              <a:defRPr sz="4800"/>
            </a:lvl5pPr>
            <a:lvl6pPr indent="304800">
              <a:buSzPct val="100000"/>
              <a:defRPr sz="4800"/>
            </a:lvl6pPr>
            <a:lvl7pPr indent="304800">
              <a:buSzPct val="100000"/>
              <a:defRPr sz="4800"/>
            </a:lvl7pPr>
            <a:lvl8pPr indent="304800">
              <a:buSzPct val="100000"/>
              <a:defRPr sz="4800"/>
            </a:lvl8pPr>
            <a:lvl9pPr indent="304800"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y="1986416" x="685800"/>
            <a:ext cy="772800" cx="52587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marL="0">
              <a:spcBef>
                <a:spcPts val="0"/>
              </a:spcBef>
              <a:buNone/>
              <a:defRPr/>
            </a:lvl1pPr>
            <a:lvl2pPr indent="190500" marL="0">
              <a:spcBef>
                <a:spcPts val="0"/>
              </a:spcBef>
              <a:buSzPct val="100000"/>
              <a:buNone/>
              <a:defRPr sz="3000"/>
            </a:lvl2pPr>
            <a:lvl3pPr indent="190500" marL="0">
              <a:spcBef>
                <a:spcPts val="0"/>
              </a:spcBef>
              <a:buSzPct val="100000"/>
              <a:buNone/>
              <a:defRPr sz="3000"/>
            </a:lvl3pPr>
            <a:lvl4pPr indent="190500" marL="0">
              <a:spcBef>
                <a:spcPts val="0"/>
              </a:spcBef>
              <a:buSzPct val="100000"/>
              <a:buNone/>
              <a:defRPr sz="3000"/>
            </a:lvl4pPr>
            <a:lvl5pPr indent="190500" marL="0">
              <a:spcBef>
                <a:spcPts val="0"/>
              </a:spcBef>
              <a:buSzPct val="100000"/>
              <a:buNone/>
              <a:defRPr sz="3000"/>
            </a:lvl5pPr>
            <a:lvl6pPr indent="190500" marL="0">
              <a:spcBef>
                <a:spcPts val="0"/>
              </a:spcBef>
              <a:buSzPct val="100000"/>
              <a:buNone/>
              <a:defRPr sz="3000"/>
            </a:lvl6pPr>
            <a:lvl7pPr indent="190500" marL="0">
              <a:spcBef>
                <a:spcPts val="0"/>
              </a:spcBef>
              <a:buSzPct val="100000"/>
              <a:buNone/>
              <a:defRPr sz="3000"/>
            </a:lvl7pPr>
            <a:lvl8pPr indent="190500" marL="0">
              <a:spcBef>
                <a:spcPts val="0"/>
              </a:spcBef>
              <a:buSzPct val="100000"/>
              <a:buNone/>
              <a:defRPr sz="3000"/>
            </a:lvl8pPr>
            <a:lvl9pPr indent="190500" marL="0">
              <a:spcBef>
                <a:spcPts val="0"/>
              </a:spcBef>
              <a:buSzPct val="100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/>
          <p:nvPr/>
        </p:nvSpPr>
        <p:spPr>
          <a:xfrm rot="-5400000">
            <a:off y="2431398" x="6431898"/>
            <a:ext cy="4519896" cx="904306"/>
          </a:xfrm>
          <a:custGeom>
            <a:pathLst>
              <a:path w="1205742" extrusionOk="0" h="4519897">
                <a:moveTo>
                  <a:pt y="0" x="924"/>
                </a:moveTo>
                <a:cubicBezTo>
                  <a:pt y="1497993" x="6351"/>
                  <a:pt y="3021904" x="-3772"/>
                  <a:pt y="4519897" x="1655"/>
                </a:cubicBezTo>
                <a:lnTo>
                  <a:pt y="4518403" x="831272"/>
                </a:lnTo>
                <a:lnTo>
                  <a:pt y="3850819" x="1205742"/>
                </a:lnTo>
                <a:lnTo>
                  <a:pt y="3126246" x="359114"/>
                </a:lnTo>
                <a:lnTo>
                  <a:pt y="2173718" x="880116"/>
                </a:lnTo>
                <a:lnTo>
                  <a:pt y="1449145" x="49768"/>
                </a:lnTo>
                <a:lnTo>
                  <a:pt y="480334" x="562630"/>
                </a:lnTo>
                <a:lnTo>
                  <a:pt y="0" x="92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9" name="Shape 1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/>
          <p:nvPr/>
        </p:nvSpPr>
        <p:spPr>
          <a:xfrm rot="-5400000">
            <a:off y="2431398" x="6431898"/>
            <a:ext cy="4519896" cx="904306"/>
          </a:xfrm>
          <a:custGeom>
            <a:pathLst>
              <a:path w="1205742" extrusionOk="0" h="4519897">
                <a:moveTo>
                  <a:pt y="0" x="924"/>
                </a:moveTo>
                <a:cubicBezTo>
                  <a:pt y="1497993" x="6351"/>
                  <a:pt y="3021904" x="-3772"/>
                  <a:pt y="4519897" x="1655"/>
                </a:cubicBezTo>
                <a:lnTo>
                  <a:pt y="4518403" x="831272"/>
                </a:lnTo>
                <a:lnTo>
                  <a:pt y="3850819" x="1205742"/>
                </a:lnTo>
                <a:lnTo>
                  <a:pt y="3126246" x="359114"/>
                </a:lnTo>
                <a:lnTo>
                  <a:pt y="2173718" x="880116"/>
                </a:lnTo>
                <a:lnTo>
                  <a:pt y="1449145" x="49768"/>
                </a:lnTo>
                <a:lnTo>
                  <a:pt y="480334" x="562630"/>
                </a:lnTo>
                <a:lnTo>
                  <a:pt y="0" x="924"/>
                </a:lnTo>
                <a:close/>
              </a:path>
            </a:pathLst>
          </a:custGeom>
          <a:solidFill>
            <a:srgbClr val="A5BDC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>
                <a:solidFill>
                  <a:srgbClr val="A64128"/>
                </a:solidFill>
              </a:defRPr>
            </a:lvl1pPr>
            <a:lvl2pPr>
              <a:defRPr>
                <a:solidFill>
                  <a:srgbClr val="A64128"/>
                </a:solidFill>
              </a:defRPr>
            </a:lvl2pPr>
            <a:lvl3pPr>
              <a:defRPr>
                <a:solidFill>
                  <a:srgbClr val="A64128"/>
                </a:solidFill>
              </a:defRPr>
            </a:lvl3pPr>
            <a:lvl4pPr>
              <a:defRPr>
                <a:solidFill>
                  <a:srgbClr val="A64128"/>
                </a:solidFill>
              </a:defRPr>
            </a:lvl4pPr>
            <a:lvl5pPr>
              <a:defRPr>
                <a:solidFill>
                  <a:srgbClr val="A64128"/>
                </a:solidFill>
              </a:defRPr>
            </a:lvl5pPr>
            <a:lvl6pPr>
              <a:defRPr>
                <a:solidFill>
                  <a:srgbClr val="A64128"/>
                </a:solidFill>
              </a:defRPr>
            </a:lvl6pPr>
            <a:lvl7pPr>
              <a:defRPr>
                <a:solidFill>
                  <a:srgbClr val="A64128"/>
                </a:solidFill>
              </a:defRPr>
            </a:lvl7pPr>
            <a:lvl8pPr>
              <a:defRPr>
                <a:solidFill>
                  <a:srgbClr val="A64128"/>
                </a:solidFill>
              </a:defRPr>
            </a:lvl8pPr>
            <a:lvl9pPr>
              <a:defRPr>
                <a:solidFill>
                  <a:srgbClr val="A64128"/>
                </a:solidFill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8" name="Shape 28"/>
          <p:cNvSpPr/>
          <p:nvPr/>
        </p:nvSpPr>
        <p:spPr>
          <a:xfrm rot="-5400000">
            <a:off y="2431398" x="6431898"/>
            <a:ext cy="4519896" cx="904306"/>
          </a:xfrm>
          <a:custGeom>
            <a:pathLst>
              <a:path w="1205742" extrusionOk="0" h="4519897">
                <a:moveTo>
                  <a:pt y="0" x="924"/>
                </a:moveTo>
                <a:cubicBezTo>
                  <a:pt y="1497993" x="6351"/>
                  <a:pt y="3021904" x="-3772"/>
                  <a:pt y="4519897" x="1655"/>
                </a:cubicBezTo>
                <a:lnTo>
                  <a:pt y="4518403" x="831272"/>
                </a:lnTo>
                <a:lnTo>
                  <a:pt y="3850819" x="1205742"/>
                </a:lnTo>
                <a:lnTo>
                  <a:pt y="3126246" x="359114"/>
                </a:lnTo>
                <a:lnTo>
                  <a:pt y="2173718" x="880116"/>
                </a:lnTo>
                <a:lnTo>
                  <a:pt y="1449145" x="49768"/>
                </a:lnTo>
                <a:lnTo>
                  <a:pt y="480334" x="562630"/>
                </a:lnTo>
                <a:lnTo>
                  <a:pt y="0" x="92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indent="-171450" marL="28575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1800">
                <a:solidFill>
                  <a:schemeClr val="dk1"/>
                </a:solidFill>
              </a:defRPr>
            </a:lvl1pPr>
          </a:lstStyle>
          <a:p/>
        </p:txBody>
      </p:sp>
      <p:sp>
        <p:nvSpPr>
          <p:cNvPr id="31" name="Shape 31"/>
          <p:cNvSpPr/>
          <p:nvPr/>
        </p:nvSpPr>
        <p:spPr>
          <a:xfrm rot="10800000">
            <a:off y="0" x="7938258"/>
            <a:ext cy="3389922" cx="1205741"/>
          </a:xfrm>
          <a:custGeom>
            <a:pathLst>
              <a:path w="1205742" extrusionOk="0" h="4519897">
                <a:moveTo>
                  <a:pt y="0" x="924"/>
                </a:moveTo>
                <a:cubicBezTo>
                  <a:pt y="1497993" x="6351"/>
                  <a:pt y="3021904" x="-3772"/>
                  <a:pt y="4519897" x="1655"/>
                </a:cubicBezTo>
                <a:lnTo>
                  <a:pt y="4518403" x="831272"/>
                </a:lnTo>
                <a:lnTo>
                  <a:pt y="3850819" x="1205742"/>
                </a:lnTo>
                <a:lnTo>
                  <a:pt y="3126246" x="359114"/>
                </a:lnTo>
                <a:lnTo>
                  <a:pt y="2173718" x="880116"/>
                </a:lnTo>
                <a:lnTo>
                  <a:pt y="1449145" x="49768"/>
                </a:lnTo>
                <a:lnTo>
                  <a:pt y="480334" x="562630"/>
                </a:lnTo>
                <a:lnTo>
                  <a:pt y="0" x="92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2" name="Shape 32"/>
          <p:cNvSpPr/>
          <p:nvPr/>
        </p:nvSpPr>
        <p:spPr>
          <a:xfrm rot="5400000">
            <a:off y="-1807795" x="1807794"/>
            <a:ext cy="4519896" cx="904306"/>
          </a:xfrm>
          <a:custGeom>
            <a:pathLst>
              <a:path w="1205742" extrusionOk="0" h="4519897">
                <a:moveTo>
                  <a:pt y="0" x="924"/>
                </a:moveTo>
                <a:cubicBezTo>
                  <a:pt y="1497993" x="6351"/>
                  <a:pt y="3021904" x="-3772"/>
                  <a:pt y="4519897" x="1655"/>
                </a:cubicBezTo>
                <a:lnTo>
                  <a:pt y="4518403" x="831272"/>
                </a:lnTo>
                <a:lnTo>
                  <a:pt y="3850819" x="1205742"/>
                </a:lnTo>
                <a:lnTo>
                  <a:pt y="3126246" x="359114"/>
                </a:lnTo>
                <a:lnTo>
                  <a:pt y="2173718" x="880116"/>
                </a:lnTo>
                <a:lnTo>
                  <a:pt y="1449145" x="49768"/>
                </a:lnTo>
                <a:lnTo>
                  <a:pt y="480334" x="562630"/>
                </a:lnTo>
                <a:lnTo>
                  <a:pt y="0" x="92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/>
          <p:nvPr/>
        </p:nvSpPr>
        <p:spPr>
          <a:xfrm rot="-5400000">
            <a:off y="2431398" x="6431898"/>
            <a:ext cy="4519896" cx="904306"/>
          </a:xfrm>
          <a:custGeom>
            <a:pathLst>
              <a:path w="1205742" extrusionOk="0" h="4519897">
                <a:moveTo>
                  <a:pt y="0" x="924"/>
                </a:moveTo>
                <a:cubicBezTo>
                  <a:pt y="1497993" x="6351"/>
                  <a:pt y="3021904" x="-3772"/>
                  <a:pt y="4519897" x="1655"/>
                </a:cubicBezTo>
                <a:lnTo>
                  <a:pt y="4518403" x="831272"/>
                </a:lnTo>
                <a:lnTo>
                  <a:pt y="3850819" x="1205742"/>
                </a:lnTo>
                <a:lnTo>
                  <a:pt y="3126246" x="359114"/>
                </a:lnTo>
                <a:lnTo>
                  <a:pt y="2173718" x="880116"/>
                </a:lnTo>
                <a:lnTo>
                  <a:pt y="1449145" x="49768"/>
                </a:lnTo>
                <a:lnTo>
                  <a:pt y="480334" x="562630"/>
                </a:lnTo>
                <a:lnTo>
                  <a:pt y="0" x="92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/>
          <p:nvPr/>
        </p:nvSpPr>
        <p:spPr>
          <a:xfrm>
            <a:off y="1753577" x="0"/>
            <a:ext cy="3389922" cx="1205741"/>
          </a:xfrm>
          <a:custGeom>
            <a:pathLst>
              <a:path w="1205742" extrusionOk="0" h="4519897">
                <a:moveTo>
                  <a:pt y="0" x="924"/>
                </a:moveTo>
                <a:cubicBezTo>
                  <a:pt y="1497993" x="6351"/>
                  <a:pt y="3021904" x="-3772"/>
                  <a:pt y="4519897" x="1655"/>
                </a:cubicBezTo>
                <a:lnTo>
                  <a:pt y="4518403" x="831272"/>
                </a:lnTo>
                <a:lnTo>
                  <a:pt y="3850819" x="1205742"/>
                </a:lnTo>
                <a:lnTo>
                  <a:pt y="3126246" x="359114"/>
                </a:lnTo>
                <a:lnTo>
                  <a:pt y="2173718" x="880116"/>
                </a:lnTo>
                <a:lnTo>
                  <a:pt y="1449145" x="49768"/>
                </a:lnTo>
                <a:lnTo>
                  <a:pt y="480334" x="562630"/>
                </a:lnTo>
                <a:lnTo>
                  <a:pt y="0" x="92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6" name="Shape 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marL="0"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228600" marL="0"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228600" marL="0"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228600" marL="0"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228600" marL="0"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228600" marL="0"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228600" marL="0"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228600" marL="0"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228600" marL="0"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52400" marL="342900">
              <a:spcBef>
                <a:spcPts val="600"/>
              </a:spcBef>
              <a:buClr>
                <a:schemeClr val="dk2"/>
              </a:buClr>
              <a:buSzPct val="100000"/>
              <a:buFont typeface="Trebuchet MS"/>
              <a:defRPr sz="3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33350" marL="742950"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76200" marL="1143000"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14300" marL="160020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14300" marL="205740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14300" marL="251460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14300" marL="297180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14300" marL="342900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14300" marL="388620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8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jpg" Type="http://schemas.openxmlformats.org/officeDocument/2006/relationships/image" Id="rId4"/><Relationship Target="../media/image06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5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jpg" Type="http://schemas.openxmlformats.org/officeDocument/2006/relationships/image" Id="rId4"/><Relationship Target="../media/image24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6.png" Type="http://schemas.openxmlformats.org/officeDocument/2006/relationships/image" Id="rId4"/><Relationship Target="../media/image11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jp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1.jp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jpg" Type="http://schemas.openxmlformats.org/officeDocument/2006/relationships/image" Id="rId4"/><Relationship Target="../media/image15.jp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jp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jp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9.jp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0.gif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7.jpg" Type="http://schemas.openxmlformats.org/officeDocument/2006/relationships/image" Id="rId4"/><Relationship Target="../media/image23.jp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2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7.gif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6" name="Shape 3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2750" x="3312000"/>
            <a:ext cy="5143499" cx="549044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y="1920500" x="533650"/>
            <a:ext cy="2716800" cx="2424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lang="en"/>
              <a:t>
</a:t>
            </a:r>
            <a:r>
              <a:rPr b="1" lang="en"/>
              <a:t>Time:</a:t>
            </a:r>
          </a:p>
          <a:p>
            <a:pPr algn="ctr" rtl="0" lvl="0">
              <a:buNone/>
            </a:pPr>
            <a:r>
              <a:rPr b="1" lang="en"/>
              <a:t> </a:t>
            </a:r>
            <a:r>
              <a:rPr lang="en"/>
              <a:t>3 to 6 minutes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b="1" lang="en"/>
              <a:t>Audience:</a:t>
            </a:r>
            <a:r>
              <a:rPr lang="en"/>
              <a:t> </a:t>
            </a:r>
          </a:p>
          <a:p>
            <a:pPr algn="ctr" rtl="0" lvl="0">
              <a:buNone/>
            </a:pPr>
            <a:r>
              <a:rPr lang="en"/>
              <a:t>Brent Family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b="1" lang="en"/>
              <a:t>Goal:</a:t>
            </a:r>
          </a:p>
          <a:p>
            <a:pPr algn="ctr">
              <a:buNone/>
            </a:pPr>
            <a:r>
              <a:rPr lang="en"/>
              <a:t> To persuade the audience that you are the world’s greatest inventor. </a:t>
            </a:r>
          </a:p>
        </p:txBody>
      </p:sp>
      <p:sp>
        <p:nvSpPr>
          <p:cNvPr id="38" name="Shape 38"/>
          <p:cNvSpPr txBox="1"/>
          <p:nvPr/>
        </p:nvSpPr>
        <p:spPr>
          <a:xfrm>
            <a:off y="-603225" x="-42350"/>
            <a:ext cy="3000000" cx="30000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b="1" sz="4800" lang="en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Speech</a:t>
            </a:r>
          </a:p>
        </p:txBody>
      </p:sp>
      <p:sp>
        <p:nvSpPr>
          <p:cNvPr id="39" name="Shape 39"/>
          <p:cNvSpPr/>
          <p:nvPr/>
        </p:nvSpPr>
        <p:spPr>
          <a:xfrm>
            <a:off y="3803775" x="3354925"/>
            <a:ext cy="1275900" cx="54473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0" name="Shape 40"/>
          <p:cNvSpPr/>
          <p:nvPr/>
        </p:nvSpPr>
        <p:spPr>
          <a:xfrm>
            <a:off y="2953525" x="3333525"/>
            <a:ext cy="2126100" cx="54473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1" name="Shape 41"/>
          <p:cNvSpPr/>
          <p:nvPr/>
        </p:nvSpPr>
        <p:spPr>
          <a:xfrm>
            <a:off y="1804925" x="3354925"/>
            <a:ext cy="3274799" cx="54473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2" name="Shape 42"/>
          <p:cNvSpPr/>
          <p:nvPr/>
        </p:nvSpPr>
        <p:spPr>
          <a:xfrm>
            <a:off y="909925" x="3333525"/>
            <a:ext cy="4169699" cx="54473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3" name="Shape 43"/>
          <p:cNvSpPr/>
          <p:nvPr/>
        </p:nvSpPr>
        <p:spPr>
          <a:xfrm>
            <a:off y="74575" x="3354925"/>
            <a:ext cy="5005200" cx="54473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Eli Whitney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Replaceable Parts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602250" x="4193825"/>
            <a:ext cy="2286000" cx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982525" x="6336400"/>
            <a:ext cy="2419350" cx="18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Orville and Wilbur Wright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The Airplane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35250" x="3568975"/>
            <a:ext cy="3055499" cx="488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Levi Strauss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Jeans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099125" x="2504348"/>
            <a:ext cy="3082299" cx="270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099125" x="5992800"/>
            <a:ext cy="3082299" cx="2426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Johannes Gutenberg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Printing Press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66125" x="6237400"/>
            <a:ext cy="3230049" cx="256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469512" x="3360147"/>
            <a:ext cy="3456324" cx="2681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Philo Farnsworth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Television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315925" x="4135527"/>
            <a:ext cy="3494150" cx="378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Guglielmo Marconi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Radio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234385" x="3413393"/>
            <a:ext cy="3657225" cx="4844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Steve Jobs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iPhone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134600" x="3584660"/>
            <a:ext cy="3482600" cx="464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Louis Daguerre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Camera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368500" x="2274550"/>
            <a:ext cy="3020925" cx="302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950262" x="5702837"/>
            <a:ext cy="1857375" cx="24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J. Presper Eckert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Computers</a:t>
            </a:r>
          </a:p>
        </p:txBody>
      </p:sp>
      <p:pic>
        <p:nvPicPr>
          <p:cNvPr id="163" name="Shape 16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39081" x="3404850"/>
            <a:ext cy="3047850" cx="500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Ruth Handler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Barbie Dolls</a:t>
            </a:r>
          </a:p>
        </p:txBody>
      </p:sp>
      <p:pic>
        <p:nvPicPr>
          <p:cNvPr id="170" name="Shape 17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720631" x="4515982"/>
            <a:ext cy="3848699" cx="289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 txBox="1"/>
          <p:nvPr>
            <p:ph type="ctrTitle"/>
          </p:nvPr>
        </p:nvSpPr>
        <p:spPr>
          <a:xfrm>
            <a:off y="208850" x="655950"/>
            <a:ext cy="2324099" cx="40727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l" rtl="0" lvl="0"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What Grade Would You Give Miss. Scannell?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Arthur Fry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Post It Notes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817254" x="5196075"/>
            <a:ext cy="3509000" cx="25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Robert Goddard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Rockets</a:t>
            </a:r>
          </a:p>
        </p:txBody>
      </p:sp>
      <p:pic>
        <p:nvPicPr>
          <p:cNvPr id="184" name="Shape 18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137950" x="3295925"/>
            <a:ext cy="3498450" cx="5261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Alexander Fleming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Antibiotics</a:t>
            </a:r>
          </a:p>
        </p:txBody>
      </p:sp>
      <p:pic>
        <p:nvPicPr>
          <p:cNvPr id="191" name="Shape 19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452829" x="3408625"/>
            <a:ext cy="3388900" cx="470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Hubert C. Booth</a:t>
            </a: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Vacuum Cleaners</a:t>
            </a:r>
          </a:p>
        </p:txBody>
      </p:sp>
      <p:pic>
        <p:nvPicPr>
          <p:cNvPr id="198" name="Shape 19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425612" x="528075"/>
            <a:ext cy="2219325" cx="523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592000" x="6205892"/>
            <a:ext cy="2712149" cx="219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Willis Carrier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Air Conditioner</a:t>
            </a:r>
          </a:p>
          <a:p>
            <a:r>
              <a:t/>
            </a:r>
          </a:p>
        </p:txBody>
      </p:sp>
      <p:pic>
        <p:nvPicPr>
          <p:cNvPr id="206" name="Shape 20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200157" x="4233350"/>
            <a:ext cy="3197625" cx="4015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 txBox="1"/>
          <p:nvPr>
            <p:ph type="ctrTitle"/>
          </p:nvPr>
        </p:nvSpPr>
        <p:spPr>
          <a:xfrm>
            <a:off y="1627913" x="685800"/>
            <a:ext cy="1158600" cx="52587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Inventors That Change The World</a:t>
            </a:r>
          </a:p>
        </p:txBody>
      </p:sp>
      <p:sp>
        <p:nvSpPr>
          <p:cNvPr id="54" name="Shape 54"/>
          <p:cNvSpPr txBox="1"/>
          <p:nvPr>
            <p:ph idx="1" type="subTitle"/>
          </p:nvPr>
        </p:nvSpPr>
        <p:spPr>
          <a:xfrm>
            <a:off y="2786516" x="685800"/>
            <a:ext cy="772800" cx="52587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>
              <a:buNone/>
            </a:pPr>
            <a:r>
              <a:rPr lang="en"/>
              <a:t>Inventors Alive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308100" x="5823523"/>
            <a:ext cy="3835400" cx="332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y="1712575" x="934550"/>
            <a:ext cy="857400" cx="2928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TOP THREE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703557" x="4343257"/>
            <a:ext cy="3398574" cx="3398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Alexander Graham Bell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Telephone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138948" x="4559298"/>
            <a:ext cy="3848100" cx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Clarence Birdseye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Frozen Food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297034" x="4162425"/>
            <a:ext cy="3531950" cx="443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Thomas Edison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Lightbulb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638600" x="4594878"/>
            <a:ext cy="4287249" cx="322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Henry Ford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Model T Car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614432" x="4363207"/>
            <a:ext cy="3155774" cx="3870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y="235803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Alessandro Volta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Battery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093200" x="3329675"/>
            <a:ext cy="3854599" cx="5539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western">
  <a:themeElements>
    <a:clrScheme name="Custom 424">
      <a:dk1>
        <a:srgbClr val="B0271C"/>
      </a:dk1>
      <a:lt1>
        <a:srgbClr val="FFE8BB"/>
      </a:lt1>
      <a:dk2>
        <a:srgbClr val="374252"/>
      </a:dk2>
      <a:lt2>
        <a:srgbClr val="A5BDC0"/>
      </a:lt2>
      <a:accent1>
        <a:srgbClr val="C0974D"/>
      </a:accent1>
      <a:accent2>
        <a:srgbClr val="E49C5F"/>
      </a:accent2>
      <a:accent3>
        <a:srgbClr val="5D7372"/>
      </a:accent3>
      <a:accent4>
        <a:srgbClr val="B92C00"/>
      </a:accent4>
      <a:accent5>
        <a:srgbClr val="804000"/>
      </a:accent5>
      <a:accent6>
        <a:srgbClr val="A49D80"/>
      </a:accent6>
      <a:hlink>
        <a:srgbClr val="B0271C"/>
      </a:hlink>
      <a:folHlink>
        <a:srgbClr val="5B5F6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